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83" r:id="rId3"/>
    <p:sldId id="318" r:id="rId4"/>
    <p:sldId id="316" r:id="rId5"/>
    <p:sldId id="289" r:id="rId6"/>
    <p:sldId id="290" r:id="rId7"/>
    <p:sldId id="317" r:id="rId8"/>
    <p:sldId id="320" r:id="rId9"/>
    <p:sldId id="313" r:id="rId10"/>
    <p:sldId id="314" r:id="rId11"/>
    <p:sldId id="282" r:id="rId12"/>
    <p:sldId id="300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67" y="427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4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5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7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7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575373" y="178687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2029618" y="5016471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6819491" y="52578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WordArt 8">
            <a:extLst>
              <a:ext uri="{FF2B5EF4-FFF2-40B4-BE49-F238E27FC236}">
                <a16:creationId xmlns:a16="http://schemas.microsoft.com/office/drawing/2014/main" id="{FF5166F0-A4DA-49BB-A579-4EF9DAD05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050" y="3012126"/>
            <a:ext cx="7478238" cy="1552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26: Ph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Qu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qu</a:t>
            </a:r>
            <a:endParaRPr kumimoji="0" lang="en-US" sz="105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26: Ph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Qu </a:t>
            </a: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qu</a:t>
            </a:r>
            <a:endParaRPr kumimoji="0" lang="en-US" sz="105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1501140"/>
            <a:ext cx="7180580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217371" y="1167671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ô</a:t>
            </a: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59513" y="98358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ê</a:t>
            </a: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ph</a:t>
            </a:r>
            <a:r>
              <a:rPr lang="en-US" altLang="x-none" sz="5400" b="1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ố</a:t>
            </a: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</a:t>
            </a:r>
            <a:r>
              <a:rPr lang="en-US" altLang="x-none" sz="54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ê</a:t>
            </a:r>
            <a:endParaRPr lang="en-US" altLang="x-none" sz="5400" b="1" dirty="0">
              <a:solidFill>
                <a:schemeClr val="accent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DF3C8-8FF5-4A07-B049-6D96FBB81888}"/>
              </a:ext>
            </a:extLst>
          </p:cNvPr>
          <p:cNvSpPr txBox="1"/>
          <p:nvPr/>
        </p:nvSpPr>
        <p:spPr>
          <a:xfrm>
            <a:off x="457200" y="502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phà</a:t>
            </a:r>
            <a:r>
              <a:rPr lang="en-US" sz="3200" dirty="0">
                <a:latin typeface="Century Gothic" panose="020B0502020202020204" pitchFamily="34" charset="0"/>
              </a:rPr>
              <a:t>    </a:t>
            </a:r>
            <a:r>
              <a:rPr lang="en-US" sz="3200" dirty="0" err="1">
                <a:latin typeface="Century Gothic" panose="020B0502020202020204" pitchFamily="34" charset="0"/>
              </a:rPr>
              <a:t>phí</a:t>
            </a:r>
            <a:r>
              <a:rPr lang="en-US" sz="3200" dirty="0">
                <a:latin typeface="Century Gothic" panose="020B0502020202020204" pitchFamily="34" charset="0"/>
              </a:rPr>
              <a:t>    </a:t>
            </a:r>
            <a:r>
              <a:rPr lang="en-US" sz="3200" dirty="0" err="1">
                <a:latin typeface="Century Gothic" panose="020B0502020202020204" pitchFamily="34" charset="0"/>
              </a:rPr>
              <a:t>phở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9CB1D-4C3C-43C7-8D08-E297CE5D0927}"/>
              </a:ext>
            </a:extLst>
          </p:cNvPr>
          <p:cNvSpPr txBox="1"/>
          <p:nvPr/>
        </p:nvSpPr>
        <p:spPr>
          <a:xfrm>
            <a:off x="4964113" y="497331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quạ</a:t>
            </a:r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200" dirty="0" err="1">
                <a:latin typeface="Century Gothic" panose="020B0502020202020204" pitchFamily="34" charset="0"/>
              </a:rPr>
              <a:t>quê</a:t>
            </a:r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200" dirty="0" err="1">
                <a:latin typeface="Century Gothic" panose="020B0502020202020204" pitchFamily="34" charset="0"/>
              </a:rPr>
              <a:t>quế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30C67-D3AF-4847-8FFF-C43B78E0EF47}"/>
              </a:ext>
            </a:extLst>
          </p:cNvPr>
          <p:cNvSpPr txBox="1"/>
          <p:nvPr/>
        </p:nvSpPr>
        <p:spPr>
          <a:xfrm>
            <a:off x="478353" y="501564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602926-C0B6-4088-8B05-B6717C1B70FF}"/>
              </a:ext>
            </a:extLst>
          </p:cNvPr>
          <p:cNvSpPr txBox="1"/>
          <p:nvPr/>
        </p:nvSpPr>
        <p:spPr>
          <a:xfrm>
            <a:off x="1683413" y="502242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B763D0-0092-4CD7-96DD-0FAC330A9819}"/>
              </a:ext>
            </a:extLst>
          </p:cNvPr>
          <p:cNvSpPr txBox="1"/>
          <p:nvPr/>
        </p:nvSpPr>
        <p:spPr>
          <a:xfrm>
            <a:off x="2743200" y="5029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76962-07B4-46C2-8767-7D42C22E6A21}"/>
              </a:ext>
            </a:extLst>
          </p:cNvPr>
          <p:cNvSpPr txBox="1"/>
          <p:nvPr/>
        </p:nvSpPr>
        <p:spPr>
          <a:xfrm>
            <a:off x="4960937" y="4952999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FF6B3-9BE1-4723-820A-AAF68EF284D3}"/>
              </a:ext>
            </a:extLst>
          </p:cNvPr>
          <p:cNvSpPr txBox="1"/>
          <p:nvPr/>
        </p:nvSpPr>
        <p:spPr>
          <a:xfrm>
            <a:off x="6023900" y="4973318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F4D850-D995-4894-914D-9883CBC630EF}"/>
              </a:ext>
            </a:extLst>
          </p:cNvPr>
          <p:cNvSpPr txBox="1"/>
          <p:nvPr/>
        </p:nvSpPr>
        <p:spPr>
          <a:xfrm>
            <a:off x="7162800" y="4953000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2" grpId="0"/>
      <p:bldP spid="6" grpId="0"/>
      <p:bldP spid="7" grpId="0"/>
      <p:bldP spid="26" grpId="0"/>
      <p:bldP spid="27" grpId="0"/>
      <p:bldP spid="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 Box 9"/>
          <p:cNvSpPr txBox="1"/>
          <p:nvPr/>
        </p:nvSpPr>
        <p:spPr>
          <a:xfrm>
            <a:off x="1217371" y="1167671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59513" y="98358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qu</a:t>
            </a: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DF3C8-8FF5-4A07-B049-6D96FBB81888}"/>
              </a:ext>
            </a:extLst>
          </p:cNvPr>
          <p:cNvSpPr txBox="1"/>
          <p:nvPr/>
        </p:nvSpPr>
        <p:spPr>
          <a:xfrm>
            <a:off x="457200" y="3049014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phà</a:t>
            </a:r>
            <a:r>
              <a:rPr lang="en-US" sz="3200" dirty="0">
                <a:latin typeface="Century Gothic" panose="020B0502020202020204" pitchFamily="34" charset="0"/>
              </a:rPr>
              <a:t>    </a:t>
            </a:r>
            <a:r>
              <a:rPr lang="en-US" sz="3200" dirty="0" err="1">
                <a:latin typeface="Century Gothic" panose="020B0502020202020204" pitchFamily="34" charset="0"/>
              </a:rPr>
              <a:t>phí</a:t>
            </a:r>
            <a:r>
              <a:rPr lang="en-US" sz="3200" dirty="0">
                <a:latin typeface="Century Gothic" panose="020B0502020202020204" pitchFamily="34" charset="0"/>
              </a:rPr>
              <a:t>    </a:t>
            </a:r>
            <a:r>
              <a:rPr lang="en-US" sz="3200" dirty="0" err="1">
                <a:latin typeface="Century Gothic" panose="020B0502020202020204" pitchFamily="34" charset="0"/>
              </a:rPr>
              <a:t>phở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9CB1D-4C3C-43C7-8D08-E297CE5D0927}"/>
              </a:ext>
            </a:extLst>
          </p:cNvPr>
          <p:cNvSpPr txBox="1"/>
          <p:nvPr/>
        </p:nvSpPr>
        <p:spPr>
          <a:xfrm>
            <a:off x="4964113" y="299914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quạ</a:t>
            </a:r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200" dirty="0" err="1">
                <a:latin typeface="Century Gothic" panose="020B0502020202020204" pitchFamily="34" charset="0"/>
              </a:rPr>
              <a:t>quê</a:t>
            </a:r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200" dirty="0" err="1">
                <a:latin typeface="Century Gothic" panose="020B0502020202020204" pitchFamily="34" charset="0"/>
              </a:rPr>
              <a:t>quế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30C67-D3AF-4847-8FFF-C43B78E0EF47}"/>
              </a:ext>
            </a:extLst>
          </p:cNvPr>
          <p:cNvSpPr txBox="1"/>
          <p:nvPr/>
        </p:nvSpPr>
        <p:spPr>
          <a:xfrm>
            <a:off x="478353" y="304147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602926-C0B6-4088-8B05-B6717C1B70FF}"/>
              </a:ext>
            </a:extLst>
          </p:cNvPr>
          <p:cNvSpPr txBox="1"/>
          <p:nvPr/>
        </p:nvSpPr>
        <p:spPr>
          <a:xfrm>
            <a:off x="1683413" y="304824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B763D0-0092-4CD7-96DD-0FAC330A9819}"/>
              </a:ext>
            </a:extLst>
          </p:cNvPr>
          <p:cNvSpPr txBox="1"/>
          <p:nvPr/>
        </p:nvSpPr>
        <p:spPr>
          <a:xfrm>
            <a:off x="2743200" y="305502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ph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76962-07B4-46C2-8767-7D42C22E6A21}"/>
              </a:ext>
            </a:extLst>
          </p:cNvPr>
          <p:cNvSpPr txBox="1"/>
          <p:nvPr/>
        </p:nvSpPr>
        <p:spPr>
          <a:xfrm>
            <a:off x="4960937" y="2972813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FF6B3-9BE1-4723-820A-AAF68EF284D3}"/>
              </a:ext>
            </a:extLst>
          </p:cNvPr>
          <p:cNvSpPr txBox="1"/>
          <p:nvPr/>
        </p:nvSpPr>
        <p:spPr>
          <a:xfrm>
            <a:off x="6023900" y="2993132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F4D850-D995-4894-914D-9883CBC630EF}"/>
              </a:ext>
            </a:extLst>
          </p:cNvPr>
          <p:cNvSpPr txBox="1"/>
          <p:nvPr/>
        </p:nvSpPr>
        <p:spPr>
          <a:xfrm>
            <a:off x="7162800" y="2972814"/>
            <a:ext cx="73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9AF514B8-22E1-4658-B683-AC1D16EF24D9}"/>
              </a:ext>
            </a:extLst>
          </p:cNvPr>
          <p:cNvSpPr txBox="1"/>
          <p:nvPr/>
        </p:nvSpPr>
        <p:spPr>
          <a:xfrm>
            <a:off x="613169" y="4064363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chemeClr val="accent2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chemeClr val="accent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CA30A01-9B9D-4FC0-8EA1-ECAC7A3C42CD}"/>
              </a:ext>
            </a:extLst>
          </p:cNvPr>
          <p:cNvSpPr txBox="1"/>
          <p:nvPr/>
        </p:nvSpPr>
        <p:spPr>
          <a:xfrm>
            <a:off x="5484042" y="3997174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chemeClr val="accent2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203FBD8-9239-463F-AE91-966F8E417379}"/>
              </a:ext>
            </a:extLst>
          </p:cNvPr>
          <p:cNvSpPr txBox="1"/>
          <p:nvPr/>
        </p:nvSpPr>
        <p:spPr>
          <a:xfrm>
            <a:off x="639763" y="515422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chemeClr val="accent2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chemeClr val="accent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765BE808-0937-4A05-8D8E-636FC9510960}"/>
              </a:ext>
            </a:extLst>
          </p:cNvPr>
          <p:cNvSpPr txBox="1"/>
          <p:nvPr/>
        </p:nvSpPr>
        <p:spPr>
          <a:xfrm>
            <a:off x="5312454" y="515422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chemeClr val="accent2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chemeClr val="accent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1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2" grpId="0"/>
      <p:bldP spid="6" grpId="0"/>
      <p:bldP spid="7" grpId="0"/>
      <p:bldP spid="26" grpId="0"/>
      <p:bldP spid="27" grpId="0"/>
      <p:bldP spid="8" grpId="0"/>
      <p:bldP spid="29" grpId="0"/>
      <p:bldP spid="30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lstStyle/>
          <a:p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Bà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ra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thủ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đ«.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Bà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cho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bÐ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quà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qu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ª.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Bố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đưa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bà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đi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bờ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Hồ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,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phố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 </a:t>
            </a:r>
            <a:r>
              <a:rPr lang="en-US" sz="3600" dirty="0" err="1">
                <a:latin typeface=".VnAvant" panose="020B7200000000000000" charset="0"/>
                <a:cs typeface=".VnAvant" panose="020B7200000000000000" charset="0"/>
              </a:rPr>
              <a:t>cổ</a:t>
            </a:r>
            <a:r>
              <a:rPr lang="en-US" sz="3600" dirty="0">
                <a:latin typeface=".VnAvant" panose="020B7200000000000000" charset="0"/>
                <a:cs typeface=".VnAvant" panose="020B7200000000000000" charset="0"/>
              </a:rPr>
              <a:t>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129</Words>
  <Application>Microsoft Office PowerPoint</Application>
  <PresentationFormat>On-screen Show (4:3)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Century Gothic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đ«. Bà cho bÐ quà quª. Bố đưa bà đi bờ Hồ, phố cổ.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I_K57_2006 TRẦN BẢO LÂM</cp:lastModifiedBy>
  <cp:revision>95</cp:revision>
  <dcterms:created xsi:type="dcterms:W3CDTF">2011-09-30T13:18:00Z</dcterms:created>
  <dcterms:modified xsi:type="dcterms:W3CDTF">2021-10-25T12:02:50Z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